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88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07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40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34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98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7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35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45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3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87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6440-5A2D-4DF1-B0CF-1F2412172D6E}" type="datetimeFigureOut">
              <a:rPr lang="nl-NL" smtClean="0"/>
              <a:t>14-2-2019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5F7AC-7B3B-4CEB-A5F3-7B50AF5BCF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05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556792"/>
            <a:ext cx="7772400" cy="1470025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Solar System Simulator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75855" y="3284984"/>
            <a:ext cx="5893821" cy="3192760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Casper – Lead </a:t>
            </a:r>
            <a:r>
              <a:rPr lang="nl-NL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Programmer</a:t>
            </a:r>
            <a:endParaRPr lang="nl-NL" dirty="0" smtClean="0">
              <a:solidFill>
                <a:schemeClr val="bg1"/>
              </a:solidFill>
              <a:latin typeface="Astrobia" panose="02000503080000020004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Stefan – UX VFX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Stanley – Lead Artist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Thimo – UX UI</a:t>
            </a:r>
          </a:p>
          <a:p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Daniël – Producer</a:t>
            </a:r>
          </a:p>
        </p:txBody>
      </p:sp>
    </p:spTree>
    <p:extLst>
      <p:ext uri="{BB962C8B-B14F-4D97-AF65-F5344CB8AC3E}">
        <p14:creationId xmlns:p14="http://schemas.microsoft.com/office/powerpoint/2010/main" val="13704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6600" dirty="0" smtClean="0">
                <a:solidFill>
                  <a:schemeClr val="bg1"/>
                </a:solidFill>
                <a:latin typeface="Astrobia" panose="02000503080000020004" pitchFamily="2" charset="0"/>
              </a:rPr>
              <a:t>Inhoud</a:t>
            </a:r>
            <a:endParaRPr lang="nl-NL" sz="66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Opdracht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Ons idee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Style Guide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Mechanics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U.X.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Questions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>
                <a:solidFill>
                  <a:schemeClr val="bg1"/>
                </a:solidFill>
                <a:latin typeface="Astrobia" panose="02000503080000020004" pitchFamily="2" charset="0"/>
              </a:rPr>
              <a:t>Opdracht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True </a:t>
            </a:r>
            <a:r>
              <a:rPr lang="nl-NL" dirty="0" err="1" smtClean="0">
                <a:solidFill>
                  <a:schemeClr val="bg1"/>
                </a:solidFill>
              </a:rPr>
              <a:t>to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scale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Info </a:t>
            </a:r>
            <a:r>
              <a:rPr lang="nl-NL" dirty="0" err="1" smtClean="0">
                <a:solidFill>
                  <a:schemeClr val="bg1"/>
                </a:solidFill>
              </a:rPr>
              <a:t>screens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Easy </a:t>
            </a:r>
            <a:r>
              <a:rPr lang="nl-NL" dirty="0" err="1" smtClean="0">
                <a:solidFill>
                  <a:schemeClr val="bg1"/>
                </a:solidFill>
              </a:rPr>
              <a:t>to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use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5400" dirty="0">
                <a:solidFill>
                  <a:schemeClr val="bg1"/>
                </a:solidFill>
                <a:latin typeface="Astrobia" panose="02000503080000020004" pitchFamily="2" charset="0"/>
              </a:rPr>
              <a:t>Ons idee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071293" y="2060848"/>
            <a:ext cx="4037211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VR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Linker hand: info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Rechter hand: </a:t>
            </a:r>
            <a:r>
              <a:rPr lang="nl-NL" dirty="0" err="1" smtClean="0">
                <a:solidFill>
                  <a:schemeClr val="bg1"/>
                </a:solidFill>
              </a:rPr>
              <a:t>interact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s://cdn.discordapp.com/attachments/541897817019514882/545187925609152513/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" y="2708920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>
            <a:normAutofit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Astrobia" panose="02000503080000020004" pitchFamily="2" charset="0"/>
              </a:rPr>
              <a:t>Style guide</a:t>
            </a:r>
            <a:endParaRPr lang="nl-NL" sz="54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Realistisch </a:t>
            </a:r>
            <a:r>
              <a:rPr lang="nl-NL" dirty="0" err="1" smtClean="0">
                <a:solidFill>
                  <a:schemeClr val="bg1"/>
                </a:solidFill>
              </a:rPr>
              <a:t>graphics</a:t>
            </a:r>
            <a:r>
              <a:rPr lang="nl-NL" dirty="0" smtClean="0">
                <a:solidFill>
                  <a:schemeClr val="bg1"/>
                </a:solidFill>
              </a:rPr>
              <a:t> &amp; </a:t>
            </a:r>
            <a:r>
              <a:rPr lang="nl-NL" dirty="0" err="1" smtClean="0">
                <a:solidFill>
                  <a:schemeClr val="bg1"/>
                </a:solidFill>
              </a:rPr>
              <a:t>lighting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-iatOYoO9oRiNjibPwQ_-L1WkET1ZfyDz2_ewsiAzh56z6aLe8qvHM-Z_kfsezb6CSs8o0y8D95jXKq7CIs5iNLAxt8-01K9rEqMxM7Xete-aHvKPnZ2yZ5RzY-DWSrxSz-Ea_K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48" y="3212975"/>
            <a:ext cx="5327617" cy="300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370561028683202570/545246401173389334/Aste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0" y="1484784"/>
            <a:ext cx="3048273" cy="26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>
                <a:solidFill>
                  <a:schemeClr val="bg1"/>
                </a:solidFill>
                <a:latin typeface="Astrobia" panose="02000503080000020004" pitchFamily="2" charset="0"/>
              </a:rPr>
              <a:t>Mechanics</a:t>
            </a:r>
            <a:endParaRPr lang="nl-NL" sz="54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Teleport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based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travel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Map view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ease</a:t>
            </a:r>
            <a:r>
              <a:rPr lang="nl-NL" dirty="0" smtClean="0">
                <a:solidFill>
                  <a:schemeClr val="bg1"/>
                </a:solidFill>
              </a:rPr>
              <a:t> of </a:t>
            </a:r>
            <a:r>
              <a:rPr lang="nl-NL" dirty="0" err="1" smtClean="0">
                <a:solidFill>
                  <a:schemeClr val="bg1"/>
                </a:solidFill>
              </a:rPr>
              <a:t>use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Long range </a:t>
            </a:r>
            <a:r>
              <a:rPr lang="nl-NL" dirty="0" err="1" smtClean="0">
                <a:solidFill>
                  <a:schemeClr val="bg1"/>
                </a:solidFill>
              </a:rPr>
              <a:t>visibl</a:t>
            </a:r>
            <a:r>
              <a:rPr lang="nl-NL" dirty="0" err="1" smtClean="0">
                <a:solidFill>
                  <a:schemeClr val="bg1"/>
                </a:solidFill>
              </a:rPr>
              <a:t>e</a:t>
            </a:r>
            <a:r>
              <a:rPr lang="nl-NL" dirty="0" smtClean="0">
                <a:solidFill>
                  <a:schemeClr val="bg1"/>
                </a:solidFill>
              </a:rPr>
              <a:t> indicators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4392488" cy="1143000"/>
          </a:xfrm>
        </p:spPr>
        <p:txBody>
          <a:bodyPr/>
          <a:lstStyle/>
          <a:p>
            <a:r>
              <a:rPr lang="nl-NL" sz="5400" dirty="0" err="1">
                <a:solidFill>
                  <a:schemeClr val="bg1"/>
                </a:solidFill>
                <a:latin typeface="Astrobia" panose="02000503080000020004" pitchFamily="2" charset="0"/>
              </a:rPr>
              <a:t>u.x</a:t>
            </a:r>
            <a:r>
              <a:rPr lang="nl-NL" dirty="0" smtClean="0">
                <a:solidFill>
                  <a:schemeClr val="bg1"/>
                </a:solidFill>
                <a:latin typeface="Astrobia" panose="02000503080000020004" pitchFamily="2" charset="0"/>
              </a:rPr>
              <a:t>.</a:t>
            </a:r>
            <a:endParaRPr lang="nl-NL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03848" y="2132856"/>
            <a:ext cx="5493296" cy="3517851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Holo</a:t>
            </a:r>
            <a:r>
              <a:rPr lang="nl-NL" dirty="0" smtClean="0">
                <a:solidFill>
                  <a:schemeClr val="bg1"/>
                </a:solidFill>
              </a:rPr>
              <a:t> display UI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Lighting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6992"/>
            <a:ext cx="4228083" cy="320848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17032"/>
            <a:ext cx="4277984" cy="1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7784" y="1124744"/>
            <a:ext cx="6120680" cy="3744416"/>
          </a:xfrm>
        </p:spPr>
        <p:txBody>
          <a:bodyPr>
            <a:normAutofit/>
          </a:bodyPr>
          <a:lstStyle/>
          <a:p>
            <a:r>
              <a:rPr lang="nl-NL" sz="8800" dirty="0" err="1" smtClean="0">
                <a:solidFill>
                  <a:schemeClr val="bg1"/>
                </a:solidFill>
                <a:latin typeface="Astrobia" panose="02000503080000020004" pitchFamily="2" charset="0"/>
              </a:rPr>
              <a:t>Questions</a:t>
            </a:r>
            <a:endParaRPr lang="nl-NL" sz="8800" dirty="0">
              <a:solidFill>
                <a:schemeClr val="bg1"/>
              </a:solidFill>
              <a:latin typeface="Astrobia" panose="02000503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79</Words>
  <Application>Microsoft Office PowerPoint</Application>
  <PresentationFormat>Diavoorstelling (4:3)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Kantoorthema</vt:lpstr>
      <vt:lpstr>Solar System Simulator</vt:lpstr>
      <vt:lpstr>Inhoud</vt:lpstr>
      <vt:lpstr>Opdracht</vt:lpstr>
      <vt:lpstr>Ons idee</vt:lpstr>
      <vt:lpstr>Style guide</vt:lpstr>
      <vt:lpstr>Mechanics</vt:lpstr>
      <vt:lpstr>u.x.</vt:lpstr>
      <vt:lpstr>Questions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</dc:title>
  <dc:creator>Daniel Stremmelaar</dc:creator>
  <cp:lastModifiedBy>Daniel Stremmelaar</cp:lastModifiedBy>
  <cp:revision>6</cp:revision>
  <dcterms:created xsi:type="dcterms:W3CDTF">2019-02-13T10:11:22Z</dcterms:created>
  <dcterms:modified xsi:type="dcterms:W3CDTF">2019-02-14T07:59:23Z</dcterms:modified>
</cp:coreProperties>
</file>